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78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61D7A8-FA0E-4FAB-8127-000AE6656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882E4F-D43A-48A4-A71C-53A0DB187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93350A-DCEA-4A7C-AD68-E86DBBE2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2C61B4-27BE-412D-A48E-04E5B44D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019AB1-8FAB-4358-B039-1FB61AC1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9E249-0517-4E2A-A187-2021B85E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93D006-7A20-4519-9E1C-172C9A797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08C8D3-6393-4CF0-BADB-62941A77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5C8066-BF03-43D6-AF69-1BA27806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1DCB72-C744-4B55-8FB1-BAAA1F01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6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248860-F513-4695-824B-65252A41D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56DC50-60F1-4395-87AD-0F65F180B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AAACDF-4EF4-4926-93CC-A8907C52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696A92-F253-45F2-9807-FF28E794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05EA4A-A2C8-40A2-BA43-89EC083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4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4206B4-F18C-48BD-AAFE-51D8F0DC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404C30-73B7-4493-BCDE-CE956093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4AD5C8-40C6-471C-8ED0-04C334D4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73F8AA-C333-4743-A906-9CFE305A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D1B49D-776A-4903-9E11-C84B9B7C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1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3017A-87CF-4A46-968C-98149219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812476-9EDF-4105-840E-6816EB43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A9A304-5B17-4A3E-AD35-B6320C70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34A682-6797-45E6-A1D7-069D9DD2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444AB-3FB9-4ACC-9958-BACF4B28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F7840-8DBF-42A7-B1FB-0252E92B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83347D-BD53-4E5A-B38B-B54F0F302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CE9777-40AB-4389-BCCD-DF993E8AE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70341D-B042-4F23-8AD4-8A8F297C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B0C72B-1CFC-47AC-ABA6-64C37868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11C7BA-8DD5-4D69-AE84-0042F233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9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CF4C6-6E03-4C81-AB7B-EFF16B9F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358114-BB0E-4FF3-B6C1-8E11F245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64D9DF-4FF1-422C-8CC8-F190AC245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877C1D-069C-408C-8165-FF7C6BD49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A993D6-93ED-4DA6-ACB5-225CDDFD9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12C308-5217-4B1B-B64E-2BF4F57B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DCB270-7286-40BE-96F7-E49A53FE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41142C-355C-4CE7-AFE3-93934847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F3C91-51CA-42F8-BA49-AC752EDD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63B7B6-1249-40CE-AE1A-6BA135E7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8EBA6C-3DDA-4B0A-9C3E-3DA819DC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5AD959-D1B4-49B7-9CEB-379204A0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5E8FD32-E91D-4F4F-914E-1D5FDEC1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5D7FF9-2ADF-4826-AF49-204838FB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6142F8-D792-458A-8676-CD097186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E3EB28-1B90-47E2-8FF9-2033068D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5F6F94-70DC-40FD-98F6-9547D7C7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9D3687-A25A-4343-A7CC-B175AD459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DEFABA-344B-43F1-BC97-636359AC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5F4748-83E8-4866-90F4-5F0ECF9E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0328BB-402D-4EAA-8998-F2C65B59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02EE0-8207-466C-B1C6-8C7AE1C5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29399EA-2CC1-442B-AA23-F6F4BD8A7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F115EB-BBE7-46D9-9D45-5D7B9DF0F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667AB5-9FA9-46FC-920B-0D67807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897F87-ACF6-42C5-8114-7BA82C2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8C640D-1FD6-4427-81A5-CB89AB1C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0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A7170-EB8F-42C4-A710-6A7F56165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9C2B10-56EF-4120-ABA6-24AA81981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4EBFCF-9484-4B37-B26E-81C8FF6A4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2A1F-DFB0-4B98-986C-65FC153D6426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B1B90-0BDE-4E74-ACFF-98C5E8B7C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F4D159-B0CD-4977-97F4-4ACAF5632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BC29-70D2-4E44-897B-1FCACF33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831F3AF-241C-4B3E-A136-4BBC5981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41FD4A-E034-4F2A-B86E-3E54FBC44136}"/>
              </a:ext>
            </a:extLst>
          </p:cNvPr>
          <p:cNvSpPr txBox="1"/>
          <p:nvPr/>
        </p:nvSpPr>
        <p:spPr>
          <a:xfrm>
            <a:off x="1847461" y="933061"/>
            <a:ext cx="915333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99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99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 № 222 городского округа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333399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Республики Башкортостан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7F4446-6A09-444D-B9E8-962A0311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5663682"/>
            <a:ext cx="6664960" cy="3265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E41628-950E-467A-9AEF-0807FC9E3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735" y="2487074"/>
            <a:ext cx="7968343" cy="29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048E3D-8FDF-431A-8EE6-A4B99D3A9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6" y="746449"/>
            <a:ext cx="6678168" cy="569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773144-C46B-4CDA-8839-B690B7824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1" y="643811"/>
            <a:ext cx="1631764" cy="2565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4A0B18-DD8F-482B-843A-A84411F56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96" y="1147663"/>
            <a:ext cx="6918597" cy="41241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47ACF2-4194-4466-BC75-442DF848B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53" y="3144415"/>
            <a:ext cx="2924885" cy="32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6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3BF3B8-00FC-426A-9207-76E962C21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6" y="653144"/>
            <a:ext cx="6678168" cy="625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097CED-594F-4BCE-A6EB-470E34B9E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1054357"/>
            <a:ext cx="3089130" cy="26498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F733FE-1B50-4F6C-BD3A-512D717D6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10" y="1439224"/>
            <a:ext cx="5558699" cy="3673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39D55B-6092-4D7A-96D8-D5B7E16743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96" y="3181734"/>
            <a:ext cx="2801414" cy="31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5D20D5-03FA-40F8-A2A5-FF0E1836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3" y="671804"/>
            <a:ext cx="7137918" cy="1054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F3453C-37A4-4593-A387-1569C82C0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7" y="1754282"/>
            <a:ext cx="4844380" cy="3349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4AD3ED-E81E-410D-A4A3-81087F1C4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17" y="1465897"/>
            <a:ext cx="5548193" cy="47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E2FE34-8DB2-4981-8AEF-3BFD6E0AC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6" y="662473"/>
            <a:ext cx="6678168" cy="9703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95F74C-2613-454F-916F-1B49144DA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" y="1632856"/>
            <a:ext cx="4961369" cy="32907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B5AEEE-0993-455F-B730-75341B85C9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67" y="1434003"/>
            <a:ext cx="4415937" cy="48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F34815-1A9C-496E-ADA0-8B8A89704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8" y="1245990"/>
            <a:ext cx="1877730" cy="2183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3D1102-2AA5-4088-BB67-89167CEC5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05" y="1160743"/>
            <a:ext cx="3997187" cy="25138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CFB6A0-DBAE-4554-B3DF-6E565361C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80" y="1508193"/>
            <a:ext cx="4751849" cy="28585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08DFE7-6D77-4094-90ED-F53190C785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49" y="3674598"/>
            <a:ext cx="4315017" cy="27541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382E41-3670-405D-9C34-C3460A220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057" y="587830"/>
            <a:ext cx="7772399" cy="8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7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D93989-CF5B-4ED4-881C-BFC8A2FF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1156997"/>
            <a:ext cx="8089641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831F3AF-241C-4B3E-A136-4BBC5981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D17050-3E61-428B-8E04-1EEE45C21C5B}"/>
              </a:ext>
            </a:extLst>
          </p:cNvPr>
          <p:cNvSpPr txBox="1"/>
          <p:nvPr/>
        </p:nvSpPr>
        <p:spPr>
          <a:xfrm>
            <a:off x="3011455" y="932071"/>
            <a:ext cx="6172200" cy="454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детьми теоретических знаний о транспорте, светофоре, о правилах безопасного поведения на улицах города.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практических навыков на прогулках, экскурсиях, в играх, и в повседневной жизни.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таких личностных качеств как самостоятельность, ответственность, активность, дисциплинированность.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внимания, речи, мышления, произвольного восприятия.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содержание: ООД «Азбука ПДД»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831F3AF-241C-4B3E-A136-4BBC5981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C3577B-4BC3-400E-88D1-3863D63BF3A5}"/>
              </a:ext>
            </a:extLst>
          </p:cNvPr>
          <p:cNvSpPr txBox="1"/>
          <p:nvPr/>
        </p:nvSpPr>
        <p:spPr>
          <a:xfrm>
            <a:off x="1996752" y="755780"/>
            <a:ext cx="7186904" cy="524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системы представлений, умений и навыков у детей дошкольного возраста по правилам дорожного движения.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расширять представления детей о ПДД, строением улицы и дорожными знаками, предназначенными для водителей и пешеходов.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умение предвидеть опасное событие, уметь по возможности избегать его, а при необходимости действовать.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осторожность, внимательность, самостоятельность, ответственность и осмотрительность на дороге.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навыков.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чувство ответственности, личной безопасности и самосохранении.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7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831F3AF-241C-4B3E-A136-4BBC5981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C56874-7688-4339-BC9B-73D731502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" y="2249720"/>
            <a:ext cx="3013512" cy="40096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A4C60A-C5DD-4C0E-8F6E-ED526882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79" y="923730"/>
            <a:ext cx="8175016" cy="35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D601E2-A97B-41C8-A23B-2FAC9CD2D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80" y="905069"/>
            <a:ext cx="8453534" cy="363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8372B7-38AC-4D1F-9C82-BE410E484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222" y="1572027"/>
            <a:ext cx="6664960" cy="2616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DBAA2B-33A1-4EA2-A845-8B3867BB0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8" y="2136712"/>
            <a:ext cx="4907901" cy="36809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70AEE6-E3BE-4A40-8A36-FE7128710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12" y="2130401"/>
            <a:ext cx="4568890" cy="36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E2937E-B2FB-40F0-967D-CC7FC1FF12A1}"/>
              </a:ext>
            </a:extLst>
          </p:cNvPr>
          <p:cNvSpPr txBox="1"/>
          <p:nvPr/>
        </p:nvSpPr>
        <p:spPr>
          <a:xfrm>
            <a:off x="2174034" y="634482"/>
            <a:ext cx="7009622" cy="625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066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Учим дорожные знаки. Развивающая игра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u="none" strike="noStrike" dirty="0">
                <a:solidFill>
                  <a:srgbClr val="0066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1.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детьми раздаются большие карты поровну. Воспитатель по очереди показывает карточки с дорожными знаками. Тот, у кого на карточке оказалось соответствующая знаку ситуация, забирает этот знак себе и кладет в правый верхний угол карточки. После этого ребенок  должен рассказать, как называется этот знак, в каких ситуациях применяется. Выигрывает тот, кто первым подберет знаки к ситуациям и сможет это объяснит</a:t>
            </a:r>
            <a:r>
              <a:rPr lang="ru-RU" sz="1800" b="1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Вариант2. </a:t>
            </a: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раздаются карточки со знаками. Воспитатель показывает большую карту, на которой изображена дорожная ситуация. Ребенок подбирает к этой ситуации соответствующий знак, а также объясняет почему именно этот знак он выбрал. </a:t>
            </a: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5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2D4C28-9844-401C-B7EC-7279A139F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1" y="4297431"/>
            <a:ext cx="2933692" cy="2200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D39500-2AE6-46F0-9C0B-C525919FE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0" y="688838"/>
            <a:ext cx="6512768" cy="5464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D09472-86E5-4BC5-9C0D-8DB787D8A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39" y="553970"/>
            <a:ext cx="2807596" cy="3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7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58F951-FC22-42CA-A40B-24BFF0253641}"/>
              </a:ext>
            </a:extLst>
          </p:cNvPr>
          <p:cNvSpPr txBox="1"/>
          <p:nvPr/>
        </p:nvSpPr>
        <p:spPr>
          <a:xfrm>
            <a:off x="3011455" y="2425301"/>
            <a:ext cx="61722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82F2C1-69C1-4BD3-A037-6A423838E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67" y="718457"/>
            <a:ext cx="7212563" cy="942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6A8F56-1C7A-47E8-94FA-270848F47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0" y="1408922"/>
            <a:ext cx="4876800" cy="3657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BD8C883-79EA-4B26-BCCF-8B44C88A2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31" y="718457"/>
            <a:ext cx="3770084" cy="54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35D5FC4-608C-4761-9700-457F8C93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978648E-45D7-4359-B9F5-C8AFF50B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6" y="933062"/>
            <a:ext cx="7124202" cy="9890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D1E092-C978-4C4C-B350-93DEB8881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1" y="1632857"/>
            <a:ext cx="3098959" cy="4497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244151-43A3-47AF-B0C7-4FFDA2AF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5829" y="1772636"/>
            <a:ext cx="3347878" cy="42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178</Words>
  <Application>Microsoft Office PowerPoint</Application>
  <PresentationFormat>Произвольный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Галина</dc:creator>
  <cp:lastModifiedBy>user</cp:lastModifiedBy>
  <cp:revision>20</cp:revision>
  <dcterms:created xsi:type="dcterms:W3CDTF">2023-04-10T09:39:04Z</dcterms:created>
  <dcterms:modified xsi:type="dcterms:W3CDTF">2024-11-11T07:13:03Z</dcterms:modified>
</cp:coreProperties>
</file>